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2760" y="7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213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983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22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842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9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61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54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685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344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000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58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60916-471A-4543-A094-F3738A179610}" type="datetimeFigureOut">
              <a:rPr lang="en-AU" smtClean="0"/>
              <a:t>26/04/2017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EE0C-AD38-4A8F-B919-D237219A34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309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890337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 smtClean="0"/>
              <a:t>IAC2017 INTERACTIVE PRESENTATION GUIDELINES</a:t>
            </a:r>
            <a:endParaRPr lang="en-A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9388" y="2556072"/>
            <a:ext cx="5799223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 smtClean="0"/>
              <a:t>Please remove all text on this template before designing your presentation</a:t>
            </a:r>
          </a:p>
          <a:p>
            <a:endParaRPr lang="en-AU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1" dirty="0" smtClean="0"/>
              <a:t>Interactive </a:t>
            </a:r>
            <a:r>
              <a:rPr lang="en-AU" sz="2400" b="1" dirty="0" smtClean="0"/>
              <a:t>presentations will only be accepted in PowerPoint </a:t>
            </a:r>
            <a:r>
              <a:rPr lang="en-AU" sz="2400" b="1" dirty="0"/>
              <a:t>- .</a:t>
            </a:r>
            <a:r>
              <a:rPr lang="en-AU" sz="2400" b="1" dirty="0" err="1"/>
              <a:t>ppt</a:t>
            </a:r>
            <a:r>
              <a:rPr lang="en-AU" sz="2400" b="1" dirty="0"/>
              <a:t> or .</a:t>
            </a:r>
            <a:r>
              <a:rPr lang="en-AU" sz="2400" b="1" dirty="0" err="1"/>
              <a:t>pptx</a:t>
            </a:r>
            <a:r>
              <a:rPr lang="en-AU" sz="2400" b="1" dirty="0"/>
              <a:t> </a:t>
            </a:r>
            <a:endParaRPr lang="en-AU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1" dirty="0" smtClean="0"/>
              <a:t>Slides must be 16:9 aspect ratio and PORTRAIT </a:t>
            </a:r>
            <a:r>
              <a:rPr lang="en-AU" sz="2400" b="1" dirty="0" smtClean="0"/>
              <a:t>orientation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1" dirty="0"/>
              <a:t>Interactive presentations can have </a:t>
            </a:r>
            <a:r>
              <a:rPr lang="en-AU" sz="2400" b="1" dirty="0" smtClean="0"/>
              <a:t>up to 4 pages </a:t>
            </a:r>
            <a:r>
              <a:rPr lang="en-AU" sz="2400" b="1" dirty="0"/>
              <a:t>and contain </a:t>
            </a:r>
            <a:r>
              <a:rPr lang="en-AU" sz="2400" b="1" u="sng" dirty="0"/>
              <a:t>embedded</a:t>
            </a:r>
            <a:r>
              <a:rPr lang="en-AU" sz="2400" b="1" dirty="0"/>
              <a:t> elements such </a:t>
            </a:r>
            <a:r>
              <a:rPr lang="en-AU" sz="2400" b="1" dirty="0" smtClean="0"/>
              <a:t>as video content</a:t>
            </a:r>
            <a:r>
              <a:rPr lang="en-AU" sz="2400" b="1" dirty="0"/>
              <a:t> </a:t>
            </a:r>
            <a:r>
              <a:rPr lang="en-AU" sz="2400" b="1" dirty="0" smtClean="0"/>
              <a:t>(video </a:t>
            </a:r>
            <a:r>
              <a:rPr lang="en-AU" sz="2400" b="1" dirty="0"/>
              <a:t>formats supported: .mp4, .</a:t>
            </a:r>
            <a:r>
              <a:rPr lang="en-AU" sz="2400" b="1" dirty="0" err="1"/>
              <a:t>wmv</a:t>
            </a:r>
            <a:r>
              <a:rPr lang="en-AU" sz="2400" b="1" dirty="0"/>
              <a:t>, .</a:t>
            </a:r>
            <a:r>
              <a:rPr lang="en-AU" sz="2400" b="1" dirty="0" err="1"/>
              <a:t>avi</a:t>
            </a:r>
            <a:r>
              <a:rPr lang="en-AU" sz="2400" b="1" dirty="0"/>
              <a:t>, .mpg, .</a:t>
            </a:r>
            <a:r>
              <a:rPr lang="en-AU" sz="2400" b="1" dirty="0" err="1" smtClean="0"/>
              <a:t>mkv</a:t>
            </a:r>
            <a:r>
              <a:rPr lang="en-AU" sz="2400" b="1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1" dirty="0"/>
              <a:t>We recommend you use standard system fonts such as Calibri, Verdana, Times New Roman and Arial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1" dirty="0"/>
              <a:t>Font Size should be 30-40 for </a:t>
            </a:r>
            <a:r>
              <a:rPr lang="en-AU" sz="2400" b="1" dirty="0" smtClean="0"/>
              <a:t>Titles/Headings and Size </a:t>
            </a:r>
            <a:r>
              <a:rPr lang="en-AU" sz="2400" b="1" dirty="0"/>
              <a:t>14-20 for text </a:t>
            </a:r>
            <a:r>
              <a:rPr lang="en-AU" sz="2400" b="1" dirty="0" smtClean="0"/>
              <a:t>blocks</a:t>
            </a:r>
            <a:endParaRPr lang="en-AU" sz="24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1" dirty="0"/>
              <a:t>Files should be named by presenting author’s </a:t>
            </a:r>
            <a:r>
              <a:rPr lang="en-AU" sz="2400" b="1" dirty="0" err="1"/>
              <a:t>lastname_firstname_country</a:t>
            </a:r>
            <a:r>
              <a:rPr lang="en-AU" sz="2400" b="1" dirty="0"/>
              <a:t>, i.e. Doe_John_Australia.pptx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226447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117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Salerno</dc:creator>
  <cp:lastModifiedBy>Nikki Salerno</cp:lastModifiedBy>
  <cp:revision>5</cp:revision>
  <dcterms:created xsi:type="dcterms:W3CDTF">2017-04-17T04:51:38Z</dcterms:created>
  <dcterms:modified xsi:type="dcterms:W3CDTF">2017-04-26T08:50:29Z</dcterms:modified>
</cp:coreProperties>
</file>